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80"/>
  </p:normalViewPr>
  <p:slideViewPr>
    <p:cSldViewPr snapToGrid="0">
      <p:cViewPr>
        <p:scale>
          <a:sx n="138" d="100"/>
          <a:sy n="138" d="100"/>
        </p:scale>
        <p:origin x="-11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6917</TotalTime>
  <Words>525</Words>
  <Application>Microsoft Macintosh PowerPoint</Application>
  <PresentationFormat>Widescreen</PresentationFormat>
  <Paragraphs>65</Paragraphs>
  <Slides>16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25</cp:revision>
  <dcterms:created xsi:type="dcterms:W3CDTF">2025-04-02T22:39:00Z</dcterms:created>
  <dcterms:modified xsi:type="dcterms:W3CDTF">2025-04-14T23:31:45Z</dcterms:modified>
</cp:coreProperties>
</file>